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256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5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799C1-70FC-4E80-A3E1-5881807DD723}" type="datetimeFigureOut">
              <a:rPr lang="de-AT" smtClean="0"/>
              <a:t>12.08.2020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7D7BA-7EE4-4032-A536-3C516895451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95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248E70-F88D-4CE8-B3CB-D832084CA18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798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248E70-F88D-4CE8-B3CB-D832084CA18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81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3E71-CAB8-4B43-B25D-18C6FA69661D}" type="datetime1">
              <a:rPr lang="de-AT" smtClean="0"/>
              <a:t>12.08.2020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802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63BA-F531-4E38-BB82-A1F1F4B07D17}" type="datetime1">
              <a:rPr lang="de-AT" smtClean="0"/>
              <a:t>12.08.2020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371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5E5-6BD7-41B5-8617-8C34CC45F96F}" type="datetime1">
              <a:rPr lang="de-AT" smtClean="0"/>
              <a:t>12.08.2020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5337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7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91"/>
            </a:lvl1pPr>
            <a:lvl2pPr marL="455414" indent="0" algn="ctr">
              <a:buNone/>
              <a:defRPr sz="1992"/>
            </a:lvl2pPr>
            <a:lvl3pPr marL="910828" indent="0" algn="ctr">
              <a:buNone/>
              <a:defRPr sz="1793"/>
            </a:lvl3pPr>
            <a:lvl4pPr marL="1366242" indent="0" algn="ctr">
              <a:buNone/>
              <a:defRPr sz="1594"/>
            </a:lvl4pPr>
            <a:lvl5pPr marL="1821656" indent="0" algn="ctr">
              <a:buNone/>
              <a:defRPr sz="1594"/>
            </a:lvl5pPr>
            <a:lvl6pPr marL="2277070" indent="0" algn="ctr">
              <a:buNone/>
              <a:defRPr sz="1594"/>
            </a:lvl6pPr>
            <a:lvl7pPr marL="2732484" indent="0" algn="ctr">
              <a:buNone/>
              <a:defRPr sz="1594"/>
            </a:lvl7pPr>
            <a:lvl8pPr marL="3187898" indent="0" algn="ctr">
              <a:buNone/>
              <a:defRPr sz="1594"/>
            </a:lvl8pPr>
            <a:lvl9pPr marL="3643313" indent="0" algn="ctr">
              <a:buNone/>
              <a:defRPr sz="1594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8EFB-BAD0-4B33-809B-94FD32F74FF4}" type="datetime1">
              <a:rPr lang="de-AT" smtClean="0"/>
              <a:t>12.08.2020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5460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A2FF-F667-4056-8864-396E7E1775AB}" type="datetime1">
              <a:rPr lang="de-AT" smtClean="0"/>
              <a:t>12.08.2020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513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597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391">
                <a:solidFill>
                  <a:schemeClr val="tx1">
                    <a:tint val="75000"/>
                  </a:schemeClr>
                </a:solidFill>
              </a:defRPr>
            </a:lvl1pPr>
            <a:lvl2pPr marL="455414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2pPr>
            <a:lvl3pPr marL="910828" indent="0">
              <a:buNone/>
              <a:defRPr sz="1793">
                <a:solidFill>
                  <a:schemeClr val="tx1">
                    <a:tint val="75000"/>
                  </a:schemeClr>
                </a:solidFill>
              </a:defRPr>
            </a:lvl3pPr>
            <a:lvl4pPr marL="1366242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4pPr>
            <a:lvl5pPr marL="182165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5pPr>
            <a:lvl6pPr marL="2277070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6pPr>
            <a:lvl7pPr marL="2732484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7pPr>
            <a:lvl8pPr marL="318789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8pPr>
            <a:lvl9pPr marL="3643313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A4E-80C7-47C4-BAFB-6DD1E720C2A7}" type="datetime1">
              <a:rPr lang="de-AT" smtClean="0"/>
              <a:t>12.08.2020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5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053C-B91A-4D75-9ED1-57630A30D314}" type="datetime1">
              <a:rPr lang="de-AT" smtClean="0"/>
              <a:t>12.08.2020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030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391" b="1"/>
            </a:lvl1pPr>
            <a:lvl2pPr marL="455414" indent="0">
              <a:buNone/>
              <a:defRPr sz="1992" b="1"/>
            </a:lvl2pPr>
            <a:lvl3pPr marL="910828" indent="0">
              <a:buNone/>
              <a:defRPr sz="1793" b="1"/>
            </a:lvl3pPr>
            <a:lvl4pPr marL="1366242" indent="0">
              <a:buNone/>
              <a:defRPr sz="1594" b="1"/>
            </a:lvl4pPr>
            <a:lvl5pPr marL="1821656" indent="0">
              <a:buNone/>
              <a:defRPr sz="1594" b="1"/>
            </a:lvl5pPr>
            <a:lvl6pPr marL="2277070" indent="0">
              <a:buNone/>
              <a:defRPr sz="1594" b="1"/>
            </a:lvl6pPr>
            <a:lvl7pPr marL="2732484" indent="0">
              <a:buNone/>
              <a:defRPr sz="1594" b="1"/>
            </a:lvl7pPr>
            <a:lvl8pPr marL="3187898" indent="0">
              <a:buNone/>
              <a:defRPr sz="1594" b="1"/>
            </a:lvl8pPr>
            <a:lvl9pPr marL="3643313" indent="0">
              <a:buNone/>
              <a:defRPr sz="1594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391" b="1"/>
            </a:lvl1pPr>
            <a:lvl2pPr marL="455414" indent="0">
              <a:buNone/>
              <a:defRPr sz="1992" b="1"/>
            </a:lvl2pPr>
            <a:lvl3pPr marL="910828" indent="0">
              <a:buNone/>
              <a:defRPr sz="1793" b="1"/>
            </a:lvl3pPr>
            <a:lvl4pPr marL="1366242" indent="0">
              <a:buNone/>
              <a:defRPr sz="1594" b="1"/>
            </a:lvl4pPr>
            <a:lvl5pPr marL="1821656" indent="0">
              <a:buNone/>
              <a:defRPr sz="1594" b="1"/>
            </a:lvl5pPr>
            <a:lvl6pPr marL="2277070" indent="0">
              <a:buNone/>
              <a:defRPr sz="1594" b="1"/>
            </a:lvl6pPr>
            <a:lvl7pPr marL="2732484" indent="0">
              <a:buNone/>
              <a:defRPr sz="1594" b="1"/>
            </a:lvl7pPr>
            <a:lvl8pPr marL="3187898" indent="0">
              <a:buNone/>
              <a:defRPr sz="1594" b="1"/>
            </a:lvl8pPr>
            <a:lvl9pPr marL="3643313" indent="0">
              <a:buNone/>
              <a:defRPr sz="1594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D0EC-2452-49B4-A6C9-A0E9B6F66A3A}" type="datetime1">
              <a:rPr lang="de-AT" smtClean="0"/>
              <a:t>12.08.2020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5942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0598-0323-4601-BC8C-DA38443B0052}" type="datetime1">
              <a:rPr lang="de-AT" smtClean="0"/>
              <a:t>12.08.2020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6885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CF3A-6706-49E2-831E-27BDB89971DA}" type="datetime1">
              <a:rPr lang="de-AT" smtClean="0"/>
              <a:t>12.08.2020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4180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188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88"/>
            </a:lvl1pPr>
            <a:lvl2pPr>
              <a:defRPr sz="2789"/>
            </a:lvl2pPr>
            <a:lvl3pPr>
              <a:defRPr sz="2391"/>
            </a:lvl3pPr>
            <a:lvl4pPr>
              <a:defRPr sz="1992"/>
            </a:lvl4pPr>
            <a:lvl5pPr>
              <a:defRPr sz="1992"/>
            </a:lvl5pPr>
            <a:lvl6pPr>
              <a:defRPr sz="1992"/>
            </a:lvl6pPr>
            <a:lvl7pPr>
              <a:defRPr sz="1992"/>
            </a:lvl7pPr>
            <a:lvl8pPr>
              <a:defRPr sz="1992"/>
            </a:lvl8pPr>
            <a:lvl9pPr>
              <a:defRPr sz="1992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594"/>
            </a:lvl1pPr>
            <a:lvl2pPr marL="455414" indent="0">
              <a:buNone/>
              <a:defRPr sz="1395"/>
            </a:lvl2pPr>
            <a:lvl3pPr marL="910828" indent="0">
              <a:buNone/>
              <a:defRPr sz="1195"/>
            </a:lvl3pPr>
            <a:lvl4pPr marL="1366242" indent="0">
              <a:buNone/>
              <a:defRPr sz="997"/>
            </a:lvl4pPr>
            <a:lvl5pPr marL="1821656" indent="0">
              <a:buNone/>
              <a:defRPr sz="997"/>
            </a:lvl5pPr>
            <a:lvl6pPr marL="2277070" indent="0">
              <a:buNone/>
              <a:defRPr sz="997"/>
            </a:lvl6pPr>
            <a:lvl7pPr marL="2732484" indent="0">
              <a:buNone/>
              <a:defRPr sz="997"/>
            </a:lvl7pPr>
            <a:lvl8pPr marL="3187898" indent="0">
              <a:buNone/>
              <a:defRPr sz="997"/>
            </a:lvl8pPr>
            <a:lvl9pPr marL="3643313" indent="0">
              <a:buNone/>
              <a:defRPr sz="997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0CF8-0B49-4BBA-B167-69D765D2D739}" type="datetime1">
              <a:rPr lang="de-AT" smtClean="0"/>
              <a:t>12.08.2020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848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0EE6-54EF-461E-A0AA-37DF53D1CF05}" type="datetime1">
              <a:rPr lang="de-AT" smtClean="0"/>
              <a:t>12.08.2020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1295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188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88"/>
            </a:lvl1pPr>
            <a:lvl2pPr marL="455414" indent="0">
              <a:buNone/>
              <a:defRPr sz="2789"/>
            </a:lvl2pPr>
            <a:lvl3pPr marL="910828" indent="0">
              <a:buNone/>
              <a:defRPr sz="2391"/>
            </a:lvl3pPr>
            <a:lvl4pPr marL="1366242" indent="0">
              <a:buNone/>
              <a:defRPr sz="1992"/>
            </a:lvl4pPr>
            <a:lvl5pPr marL="1821656" indent="0">
              <a:buNone/>
              <a:defRPr sz="1992"/>
            </a:lvl5pPr>
            <a:lvl6pPr marL="2277070" indent="0">
              <a:buNone/>
              <a:defRPr sz="1992"/>
            </a:lvl6pPr>
            <a:lvl7pPr marL="2732484" indent="0">
              <a:buNone/>
              <a:defRPr sz="1992"/>
            </a:lvl7pPr>
            <a:lvl8pPr marL="3187898" indent="0">
              <a:buNone/>
              <a:defRPr sz="1992"/>
            </a:lvl8pPr>
            <a:lvl9pPr marL="3643313" indent="0">
              <a:buNone/>
              <a:defRPr sz="199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594"/>
            </a:lvl1pPr>
            <a:lvl2pPr marL="455414" indent="0">
              <a:buNone/>
              <a:defRPr sz="1395"/>
            </a:lvl2pPr>
            <a:lvl3pPr marL="910828" indent="0">
              <a:buNone/>
              <a:defRPr sz="1195"/>
            </a:lvl3pPr>
            <a:lvl4pPr marL="1366242" indent="0">
              <a:buNone/>
              <a:defRPr sz="997"/>
            </a:lvl4pPr>
            <a:lvl5pPr marL="1821656" indent="0">
              <a:buNone/>
              <a:defRPr sz="997"/>
            </a:lvl5pPr>
            <a:lvl6pPr marL="2277070" indent="0">
              <a:buNone/>
              <a:defRPr sz="997"/>
            </a:lvl6pPr>
            <a:lvl7pPr marL="2732484" indent="0">
              <a:buNone/>
              <a:defRPr sz="997"/>
            </a:lvl7pPr>
            <a:lvl8pPr marL="3187898" indent="0">
              <a:buNone/>
              <a:defRPr sz="997"/>
            </a:lvl8pPr>
            <a:lvl9pPr marL="3643313" indent="0">
              <a:buNone/>
              <a:defRPr sz="99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5CF6-2500-412A-8FD2-E2D697F432B1}" type="datetime1">
              <a:rPr lang="de-AT" smtClean="0"/>
              <a:t>12.08.2020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179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5BA1-C1AD-4A4A-8D8A-7CCE6BFAA953}" type="datetime1">
              <a:rPr lang="de-AT" smtClean="0"/>
              <a:t>12.08.2020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964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204B-00DC-40CC-99C2-720999B79208}" type="datetime1">
              <a:rPr lang="de-AT" smtClean="0"/>
              <a:t>12.08.2020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16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C4ED-04CC-44D7-9B23-B323DBAC834C}" type="datetime1">
              <a:rPr lang="de-AT" smtClean="0"/>
              <a:t>12.08.2020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Nachname Vorname | Institution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1351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962B-3710-4321-AA6D-620A5E3217B0}" type="datetime1">
              <a:rPr lang="de-AT" smtClean="0"/>
              <a:t>12.08.2020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6475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7FF6-30E6-4C94-AC12-D4FE7DFD3D81}" type="datetime1">
              <a:rPr lang="de-AT" smtClean="0"/>
              <a:t>12.08.2020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945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E6C-DCDE-40AF-9882-34955A3F2D77}" type="datetime1">
              <a:rPr lang="de-AT" smtClean="0"/>
              <a:t>12.08.2020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173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771D-712F-4E0C-87A9-43344AF02AA2}" type="datetime1">
              <a:rPr lang="de-AT" smtClean="0"/>
              <a:t>12.08.2020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21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E02E-DEFE-4C33-BCA0-17544B705DA9}" type="datetime1">
              <a:rPr lang="de-AT" smtClean="0"/>
              <a:t>12.08.2020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181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4422-A5AF-4673-9B7D-3C0AE9734E83}" type="datetime1">
              <a:rPr lang="de-AT" smtClean="0"/>
              <a:t>12.08.2020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Nachname Vorname | Institution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49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" y="52738"/>
            <a:ext cx="2405447" cy="93090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405448" y="39909"/>
            <a:ext cx="8948351" cy="1160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5A353-969A-4C6C-A79A-64ECC39DD792}" type="datetime1">
              <a:rPr lang="de-AT" smtClean="0"/>
              <a:t>12.08.2020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Nachname Vorname | Institution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2861-C04C-4095-84C2-E533FCE339D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139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0" r:id="rId2"/>
    <p:sldLayoutId id="2147483649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2F7CD-8CF8-408A-BF67-B25753608352}" type="datetime1">
              <a:rPr lang="de-AT" smtClean="0"/>
              <a:t>12.08.2020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Nachname Vorname | Institution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15544-2402-45F3-8F0C-3B5B5077C6B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60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0828" rtl="0" eaLnBrk="1" latinLnBrk="0" hangingPunct="1">
        <a:lnSpc>
          <a:spcPct val="90000"/>
        </a:lnSpc>
        <a:spcBef>
          <a:spcPct val="0"/>
        </a:spcBef>
        <a:buNone/>
        <a:defRPr sz="43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708" indent="-227708" algn="l" defTabSz="910828" rtl="0" eaLnBrk="1" latinLnBrk="0" hangingPunct="1">
        <a:lnSpc>
          <a:spcPct val="90000"/>
        </a:lnSpc>
        <a:spcBef>
          <a:spcPts val="997"/>
        </a:spcBef>
        <a:buFont typeface="Arial" panose="020B0604020202020204" pitchFamily="34" charset="0"/>
        <a:buChar char="•"/>
        <a:defRPr sz="2789" kern="1200">
          <a:solidFill>
            <a:schemeClr val="tx1"/>
          </a:solidFill>
          <a:latin typeface="+mn-lt"/>
          <a:ea typeface="+mn-ea"/>
          <a:cs typeface="+mn-cs"/>
        </a:defRPr>
      </a:lvl1pPr>
      <a:lvl2pPr marL="683122" indent="-227708" algn="l" defTabSz="910828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391" kern="1200">
          <a:solidFill>
            <a:schemeClr val="tx1"/>
          </a:solidFill>
          <a:latin typeface="+mn-lt"/>
          <a:ea typeface="+mn-ea"/>
          <a:cs typeface="+mn-cs"/>
        </a:defRPr>
      </a:lvl2pPr>
      <a:lvl3pPr marL="1138536" indent="-227708" algn="l" defTabSz="910828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3pPr>
      <a:lvl4pPr marL="1593950" indent="-227708" algn="l" defTabSz="910828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4pPr>
      <a:lvl5pPr marL="2049364" indent="-227708" algn="l" defTabSz="910828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5pPr>
      <a:lvl6pPr marL="2504778" indent="-227708" algn="l" defTabSz="910828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6pPr>
      <a:lvl7pPr marL="2960192" indent="-227708" algn="l" defTabSz="910828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7pPr>
      <a:lvl8pPr marL="3415606" indent="-227708" algn="l" defTabSz="910828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8pPr>
      <a:lvl9pPr marL="3871020" indent="-227708" algn="l" defTabSz="910828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828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1pPr>
      <a:lvl2pPr marL="455414" algn="l" defTabSz="910828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2pPr>
      <a:lvl3pPr marL="910828" algn="l" defTabSz="910828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3pPr>
      <a:lvl4pPr marL="1366242" algn="l" defTabSz="910828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4pPr>
      <a:lvl5pPr marL="1821656" algn="l" defTabSz="910828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5pPr>
      <a:lvl6pPr marL="2277070" algn="l" defTabSz="910828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6pPr>
      <a:lvl7pPr marL="2732484" algn="l" defTabSz="910828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7pPr>
      <a:lvl8pPr marL="3187898" algn="l" defTabSz="910828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algn="l" defTabSz="910828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259" y="415231"/>
            <a:ext cx="6307394" cy="2440962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1"/>
            <a:ext cx="12192000" cy="6858000"/>
          </a:xfrm>
          <a:prstGeom prst="rect">
            <a:avLst/>
          </a:prstGeom>
          <a:noFill/>
          <a:ln w="76200">
            <a:solidFill>
              <a:srgbClr val="902732"/>
            </a:solidFill>
          </a:ln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812" y="3294936"/>
            <a:ext cx="12168187" cy="3160455"/>
          </a:xfrm>
          <a:solidFill>
            <a:srgbClr val="902732"/>
          </a:solidFill>
        </p:spPr>
        <p:txBody>
          <a:bodyPr>
            <a:normAutofit/>
          </a:bodyPr>
          <a:lstStyle/>
          <a:p>
            <a:pPr algn="l"/>
            <a:r>
              <a:rPr lang="de-AT" sz="6000" b="1" dirty="0">
                <a:solidFill>
                  <a:schemeClr val="bg1"/>
                </a:solidFill>
                <a:latin typeface="+mj-lt"/>
              </a:rPr>
              <a:t>TITEL</a:t>
            </a:r>
          </a:p>
          <a:p>
            <a:pPr algn="l"/>
            <a:r>
              <a:rPr lang="de-AT" sz="3000" b="1" dirty="0">
                <a:solidFill>
                  <a:schemeClr val="bg1"/>
                </a:solidFill>
                <a:latin typeface="+mj-lt"/>
              </a:rPr>
              <a:t>Vortragende(r)</a:t>
            </a:r>
          </a:p>
          <a:p>
            <a:endParaRPr lang="de-AT" sz="3375" b="1" dirty="0">
              <a:solidFill>
                <a:srgbClr val="870004"/>
              </a:solidFill>
              <a:latin typeface="+mj-lt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581" y="3185752"/>
            <a:ext cx="3179931" cy="33835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BF9B5B-21B5-4CC6-8168-79F56C8A56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412" y="160853"/>
            <a:ext cx="9483176" cy="291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0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Line 36"/>
          <p:cNvSpPr>
            <a:spLocks noChangeShapeType="1"/>
          </p:cNvSpPr>
          <p:nvPr/>
        </p:nvSpPr>
        <p:spPr bwMode="auto">
          <a:xfrm flipV="1">
            <a:off x="815546" y="6170140"/>
            <a:ext cx="10577384" cy="1"/>
          </a:xfrm>
          <a:prstGeom prst="line">
            <a:avLst/>
          </a:prstGeom>
          <a:noFill/>
          <a:ln w="9525">
            <a:solidFill>
              <a:srgbClr val="9027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C9-C01D-43EE-87AD-39F73E3ED5F4}" type="datetime1">
              <a:rPr lang="de-AT" smtClean="0"/>
              <a:t>12.08.2020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Nachname Vorname | Institution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3789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Line 36"/>
          <p:cNvSpPr>
            <a:spLocks noChangeShapeType="1"/>
          </p:cNvSpPr>
          <p:nvPr/>
        </p:nvSpPr>
        <p:spPr bwMode="auto">
          <a:xfrm flipV="1">
            <a:off x="815546" y="6170140"/>
            <a:ext cx="10577384" cy="1"/>
          </a:xfrm>
          <a:prstGeom prst="line">
            <a:avLst/>
          </a:prstGeom>
          <a:noFill/>
          <a:ln w="9525">
            <a:solidFill>
              <a:srgbClr val="9027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C9-C01D-43EE-87AD-39F73E3ED5F4}" type="datetime1">
              <a:rPr lang="de-AT" smtClean="0"/>
              <a:t>12.08.2020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Nachname Vorname | Institution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8150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Line 36"/>
          <p:cNvSpPr>
            <a:spLocks noChangeShapeType="1"/>
          </p:cNvSpPr>
          <p:nvPr/>
        </p:nvSpPr>
        <p:spPr bwMode="auto">
          <a:xfrm flipV="1">
            <a:off x="815546" y="6170140"/>
            <a:ext cx="10577384" cy="1"/>
          </a:xfrm>
          <a:prstGeom prst="line">
            <a:avLst/>
          </a:prstGeom>
          <a:noFill/>
          <a:ln w="9525">
            <a:solidFill>
              <a:srgbClr val="9027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C9-C01D-43EE-87AD-39F73E3ED5F4}" type="datetime1">
              <a:rPr lang="de-AT" smtClean="0"/>
              <a:t>12.08.2020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Nachname Vorname | Institution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861-C04C-4095-84C2-E533FCE339DC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926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0" y="1"/>
            <a:ext cx="12192000" cy="6858000"/>
          </a:xfrm>
          <a:prstGeom prst="rect">
            <a:avLst/>
          </a:prstGeom>
          <a:noFill/>
          <a:ln w="76200">
            <a:solidFill>
              <a:srgbClr val="902732"/>
            </a:solidFill>
          </a:ln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812" y="3395423"/>
            <a:ext cx="12168187" cy="2923000"/>
          </a:xfrm>
          <a:solidFill>
            <a:srgbClr val="902732"/>
          </a:solidFill>
        </p:spPr>
        <p:txBody>
          <a:bodyPr>
            <a:noAutofit/>
          </a:bodyPr>
          <a:lstStyle/>
          <a:p>
            <a:pPr algn="l"/>
            <a:endParaRPr lang="de-DE" altLang="de-DE" sz="800" dirty="0">
              <a:latin typeface="+mj-lt"/>
            </a:endParaRPr>
          </a:p>
          <a:p>
            <a:pPr algn="l"/>
            <a:endParaRPr lang="de-DE" altLang="de-DE" sz="1400" dirty="0">
              <a:latin typeface="+mj-lt"/>
            </a:endParaRPr>
          </a:p>
          <a:p>
            <a:pPr algn="l"/>
            <a:endParaRPr lang="de-DE" altLang="de-DE" sz="1400" dirty="0">
              <a:latin typeface="+mj-lt"/>
            </a:endParaRPr>
          </a:p>
          <a:p>
            <a:pPr algn="l"/>
            <a:endParaRPr lang="de-DE" altLang="de-DE" sz="1400" dirty="0">
              <a:latin typeface="+mj-lt"/>
            </a:endParaRPr>
          </a:p>
          <a:p>
            <a:pPr algn="l"/>
            <a:r>
              <a:rPr lang="de-DE" altLang="de-DE" sz="1400" b="1" dirty="0">
                <a:solidFill>
                  <a:schemeClr val="bg1"/>
                </a:solidFill>
                <a:latin typeface="+mj-lt"/>
              </a:rPr>
              <a:t>Universität XY</a:t>
            </a:r>
          </a:p>
          <a:p>
            <a:pPr algn="l"/>
            <a:r>
              <a:rPr lang="de-DE" altLang="de-DE" sz="1400" dirty="0">
                <a:solidFill>
                  <a:schemeClr val="bg1"/>
                </a:solidFill>
                <a:latin typeface="+mj-lt"/>
              </a:rPr>
              <a:t>Univ. Prof. DI. Dr. Max Mustermann</a:t>
            </a:r>
          </a:p>
          <a:p>
            <a:pPr algn="l"/>
            <a:r>
              <a:rPr lang="de-DE" altLang="de-DE" sz="1400" dirty="0">
                <a:solidFill>
                  <a:schemeClr val="bg1"/>
                </a:solidFill>
                <a:latin typeface="+mj-lt"/>
              </a:rPr>
              <a:t>Musterstraße 1, A-1111 Musterstadt</a:t>
            </a:r>
          </a:p>
          <a:p>
            <a:pPr algn="l"/>
            <a:r>
              <a:rPr lang="de-DE" altLang="de-DE" sz="1400" dirty="0">
                <a:solidFill>
                  <a:schemeClr val="bg1"/>
                </a:solidFill>
                <a:latin typeface="+mj-lt"/>
              </a:rPr>
              <a:t>Tel.: +43 1 111-111</a:t>
            </a:r>
          </a:p>
          <a:p>
            <a:pPr algn="l"/>
            <a:r>
              <a:rPr lang="de-DE" altLang="de-DE" sz="1400" dirty="0">
                <a:solidFill>
                  <a:schemeClr val="bg1"/>
                </a:solidFill>
                <a:latin typeface="+mj-lt"/>
              </a:rPr>
              <a:t>max.mustermann@uniXY.ac.at , www.uniXY.ac.at</a:t>
            </a:r>
          </a:p>
          <a:p>
            <a:pPr algn="l"/>
            <a:endParaRPr lang="de-DE" altLang="de-DE" sz="800" dirty="0">
              <a:latin typeface="+mj-lt"/>
            </a:endParaRPr>
          </a:p>
          <a:p>
            <a:pPr algn="l"/>
            <a:endParaRPr lang="de-AT" sz="800" b="1" dirty="0">
              <a:solidFill>
                <a:srgbClr val="870004"/>
              </a:solidFill>
              <a:latin typeface="+mj-l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82" y="647897"/>
            <a:ext cx="5705290" cy="220794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241" y="3309412"/>
            <a:ext cx="2934401" cy="31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4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22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1_Office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drexler</dc:creator>
  <cp:lastModifiedBy>Christian Resch</cp:lastModifiedBy>
  <cp:revision>16</cp:revision>
  <dcterms:created xsi:type="dcterms:W3CDTF">2019-09-25T12:34:35Z</dcterms:created>
  <dcterms:modified xsi:type="dcterms:W3CDTF">2020-08-12T09:30:30Z</dcterms:modified>
</cp:coreProperties>
</file>